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13" roundtripDataSignature="AMtx7mjgs4gpF0+OqMeQHwjKApD7cZ7j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customschemas.google.com/relationships/presentationmetadata" Target="meta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1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1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1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1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1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1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/>
        </p:nvSpPr>
        <p:spPr>
          <a:xfrm>
            <a:off x="3738450" y="116450"/>
            <a:ext cx="183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telemetry?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5" name="Google Shape;5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200" y="971725"/>
            <a:ext cx="4311651" cy="320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"/>
          <p:cNvPicPr preferRelativeResize="0"/>
          <p:nvPr/>
        </p:nvPicPr>
        <p:blipFill rotWithShape="1">
          <a:blip r:embed="rId4">
            <a:alphaModFix/>
          </a:blip>
          <a:srcRect b="0" l="0" r="0" t="6933"/>
          <a:stretch/>
        </p:blipFill>
        <p:spPr>
          <a:xfrm>
            <a:off x="4612500" y="971725"/>
            <a:ext cx="4381199" cy="105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00251" y="2178900"/>
            <a:ext cx="4391350" cy="21582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 txBox="1"/>
          <p:nvPr/>
        </p:nvSpPr>
        <p:spPr>
          <a:xfrm>
            <a:off x="3225300" y="123875"/>
            <a:ext cx="269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Section 1 - Payload - Packets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950" y="654175"/>
            <a:ext cx="4295451" cy="3215417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92800" y="669050"/>
            <a:ext cx="4398799" cy="321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"/>
          <p:cNvSpPr txBox="1"/>
          <p:nvPr/>
        </p:nvSpPr>
        <p:spPr>
          <a:xfrm>
            <a:off x="3039300" y="101600"/>
            <a:ext cx="306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Section 2 - Payload - Commands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Google Shape;7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654200"/>
            <a:ext cx="4287999" cy="3241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38450" y="654200"/>
            <a:ext cx="4287999" cy="324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"/>
          <p:cNvSpPr txBox="1"/>
          <p:nvPr/>
        </p:nvSpPr>
        <p:spPr>
          <a:xfrm>
            <a:off x="3842825" y="109025"/>
            <a:ext cx="185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Ground Control - 1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7" name="Google Shape;7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600" y="599163"/>
            <a:ext cx="4641843" cy="3945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19643" y="654200"/>
            <a:ext cx="3995756" cy="302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 txBox="1"/>
          <p:nvPr/>
        </p:nvSpPr>
        <p:spPr>
          <a:xfrm>
            <a:off x="3842825" y="109025"/>
            <a:ext cx="185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Ground Control - 2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" name="Google Shape;8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661625"/>
            <a:ext cx="5724205" cy="432947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5"/>
          <p:cNvSpPr txBox="1"/>
          <p:nvPr/>
        </p:nvSpPr>
        <p:spPr>
          <a:xfrm>
            <a:off x="6097375" y="688775"/>
            <a:ext cx="2861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major issues are with testing the GCS antenna, debugging in case our comms don’t work and mitigation of risk (failsafes)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part is the only one yet to be finished under CanSat telemetry.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"/>
          <p:cNvSpPr txBox="1"/>
          <p:nvPr/>
        </p:nvSpPr>
        <p:spPr>
          <a:xfrm>
            <a:off x="3842825" y="109025"/>
            <a:ext cx="185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XBee!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661625"/>
            <a:ext cx="8839201" cy="1381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2195704"/>
            <a:ext cx="3712050" cy="2795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83800" y="2195704"/>
            <a:ext cx="3707799" cy="2795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"/>
          <p:cNvSpPr txBox="1"/>
          <p:nvPr/>
        </p:nvSpPr>
        <p:spPr>
          <a:xfrm>
            <a:off x="3842825" y="109025"/>
            <a:ext cx="185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Next tasks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7"/>
          <p:cNvSpPr txBox="1"/>
          <p:nvPr/>
        </p:nvSpPr>
        <p:spPr>
          <a:xfrm>
            <a:off x="262625" y="666475"/>
            <a:ext cx="86667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Entire PDR template section analysis. Detailed notes of each and every point that is required by the judges.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PDR template flow and approx difficulty level ranking (will explain this)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Prev. year mission statement </a:t>
            </a:r>
            <a:r>
              <a:rPr b="1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thorough reading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To ensure this is done well, we’ll do this in a timed manner.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Hopefully, a small quiz kinda thing to see if you’ve actually understood what needed to be understood.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